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9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5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 Id="rId3" Type="http://schemas.openxmlformats.org/officeDocument/2006/relationships/image" Target="../media/image5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0.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11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5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9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 Id="rId3" Type="http://schemas.openxmlformats.org/officeDocument/2006/relationships/image" Target="../media/image5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5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6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6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6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60.png"/><Relationship Id="rId4" Type="http://schemas.openxmlformats.org/officeDocument/2006/relationships/image" Target="../media/image6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 Id="rId3" Type="http://schemas.openxmlformats.org/officeDocument/2006/relationships/image" Target="../media/image6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 Id="rId3" Type="http://schemas.openxmlformats.org/officeDocument/2006/relationships/image" Target="../media/image63.png"/><Relationship Id="rId4" Type="http://schemas.openxmlformats.org/officeDocument/2006/relationships/image" Target="../media/image7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6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0.png"/><Relationship Id="rId4" Type="http://schemas.openxmlformats.org/officeDocument/2006/relationships/image" Target="../media/image8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6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4.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5.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3.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2.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54.png"/><Relationship Id="rId6" Type="http://schemas.openxmlformats.org/officeDocument/2006/relationships/image" Target="../media/image151.png"/><Relationship Id="rId7" Type="http://schemas.openxmlformats.org/officeDocument/2006/relationships/image" Target="../media/image14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7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12.png"/><Relationship Id="rId4" Type="http://schemas.openxmlformats.org/officeDocument/2006/relationships/image" Target="../media/image143.png"/><Relationship Id="rId9" Type="http://schemas.openxmlformats.org/officeDocument/2006/relationships/image" Target="../media/image134.png"/><Relationship Id="rId5" Type="http://schemas.openxmlformats.org/officeDocument/2006/relationships/image" Target="../media/image120.png"/><Relationship Id="rId6" Type="http://schemas.openxmlformats.org/officeDocument/2006/relationships/image" Target="../media/image114.png"/><Relationship Id="rId7" Type="http://schemas.openxmlformats.org/officeDocument/2006/relationships/image" Target="../media/image126.png"/><Relationship Id="rId8" Type="http://schemas.openxmlformats.org/officeDocument/2006/relationships/image" Target="../media/image125.png"/><Relationship Id="rId11" Type="http://schemas.openxmlformats.org/officeDocument/2006/relationships/image" Target="../media/image124.png"/><Relationship Id="rId10" Type="http://schemas.openxmlformats.org/officeDocument/2006/relationships/image" Target="../media/image123.png"/><Relationship Id="rId13" Type="http://schemas.openxmlformats.org/officeDocument/2006/relationships/image" Target="../media/image119.png"/><Relationship Id="rId12" Type="http://schemas.openxmlformats.org/officeDocument/2006/relationships/image" Target="../media/image128.png"/><Relationship Id="rId15" Type="http://schemas.openxmlformats.org/officeDocument/2006/relationships/image" Target="../media/image129.png"/><Relationship Id="rId14" Type="http://schemas.openxmlformats.org/officeDocument/2006/relationships/image" Target="../media/image131.png"/><Relationship Id="rId17" Type="http://schemas.openxmlformats.org/officeDocument/2006/relationships/image" Target="../media/image135.png"/><Relationship Id="rId16" Type="http://schemas.openxmlformats.org/officeDocument/2006/relationships/image" Target="../media/image144.png"/><Relationship Id="rId19" Type="http://schemas.openxmlformats.org/officeDocument/2006/relationships/image" Target="../media/image136.png"/><Relationship Id="rId18" Type="http://schemas.openxmlformats.org/officeDocument/2006/relationships/image" Target="../media/image13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52.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59.jpg"/><Relationship Id="rId8" Type="http://schemas.openxmlformats.org/officeDocument/2006/relationships/image" Target="../media/image147.jpg"/><Relationship Id="rId11" Type="http://schemas.openxmlformats.org/officeDocument/2006/relationships/hyperlink" Target="http://support.lfenergy.org" TargetMode="External"/><Relationship Id="rId10" Type="http://schemas.openxmlformats.org/officeDocument/2006/relationships/image" Target="../media/image2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89.png"/><Relationship Id="rId7" Type="http://schemas.openxmlformats.org/officeDocument/2006/relationships/image" Target="../media/image21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0.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57.png"/><Relationship Id="rId6" Type="http://schemas.openxmlformats.org/officeDocument/2006/relationships/image" Target="../media/image2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56.png"/><Relationship Id="rId9" Type="http://schemas.openxmlformats.org/officeDocument/2006/relationships/image" Target="../media/image163.png"/><Relationship Id="rId5" Type="http://schemas.openxmlformats.org/officeDocument/2006/relationships/image" Target="../media/image161.png"/><Relationship Id="rId6" Type="http://schemas.openxmlformats.org/officeDocument/2006/relationships/image" Target="../media/image164.png"/><Relationship Id="rId7" Type="http://schemas.openxmlformats.org/officeDocument/2006/relationships/image" Target="../media/image169.png"/><Relationship Id="rId8" Type="http://schemas.openxmlformats.org/officeDocument/2006/relationships/image" Target="../media/image15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72.png"/><Relationship Id="rId5" Type="http://schemas.openxmlformats.org/officeDocument/2006/relationships/hyperlink" Target="mailto:membership@lfenergy.org" TargetMode="External"/><Relationship Id="rId6" Type="http://schemas.openxmlformats.org/officeDocument/2006/relationships/image" Target="../media/image160.png"/><Relationship Id="rId7" Type="http://schemas.openxmlformats.org/officeDocument/2006/relationships/image" Target="../media/image162.png"/><Relationship Id="rId8" Type="http://schemas.openxmlformats.org/officeDocument/2006/relationships/image" Target="../media/image1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33.png"/><Relationship Id="rId4" Type="http://schemas.openxmlformats.org/officeDocument/2006/relationships/image" Target="../media/image132.png"/><Relationship Id="rId5" Type="http://schemas.openxmlformats.org/officeDocument/2006/relationships/image" Target="../media/image138.png"/><Relationship Id="rId6" Type="http://schemas.openxmlformats.org/officeDocument/2006/relationships/image" Target="../media/image142.png"/><Relationship Id="rId7"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0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88.png"/><Relationship Id="rId4" Type="http://schemas.openxmlformats.org/officeDocument/2006/relationships/image" Target="../media/image215.png"/><Relationship Id="rId9" Type="http://schemas.openxmlformats.org/officeDocument/2006/relationships/image" Target="../media/image171.png"/><Relationship Id="rId5" Type="http://schemas.openxmlformats.org/officeDocument/2006/relationships/image" Target="../media/image114.png"/><Relationship Id="rId6" Type="http://schemas.openxmlformats.org/officeDocument/2006/relationships/image" Target="../media/image126.png"/><Relationship Id="rId7" Type="http://schemas.openxmlformats.org/officeDocument/2006/relationships/image" Target="../media/image143.png"/><Relationship Id="rId8" Type="http://schemas.openxmlformats.org/officeDocument/2006/relationships/image" Target="../media/image175.png"/><Relationship Id="rId11" Type="http://schemas.openxmlformats.org/officeDocument/2006/relationships/image" Target="../media/image181.png"/><Relationship Id="rId10" Type="http://schemas.openxmlformats.org/officeDocument/2006/relationships/image" Target="../media/image173.png"/><Relationship Id="rId13" Type="http://schemas.openxmlformats.org/officeDocument/2006/relationships/image" Target="../media/image185.png"/><Relationship Id="rId12" Type="http://schemas.openxmlformats.org/officeDocument/2006/relationships/image" Target="../media/image178.png"/><Relationship Id="rId14" Type="http://schemas.openxmlformats.org/officeDocument/2006/relationships/image" Target="../media/image19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83.png"/><Relationship Id="rId4" Type="http://schemas.openxmlformats.org/officeDocument/2006/relationships/image" Target="../media/image176.png"/><Relationship Id="rId5" Type="http://schemas.openxmlformats.org/officeDocument/2006/relationships/image" Target="../media/image186.png"/><Relationship Id="rId6" Type="http://schemas.openxmlformats.org/officeDocument/2006/relationships/image" Target="../media/image179.png"/><Relationship Id="rId7" Type="http://schemas.openxmlformats.org/officeDocument/2006/relationships/image" Target="../media/image19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80.png"/><Relationship Id="rId4" Type="http://schemas.openxmlformats.org/officeDocument/2006/relationships/image" Target="../media/image182.png"/><Relationship Id="rId5" Type="http://schemas.openxmlformats.org/officeDocument/2006/relationships/image" Target="../media/image194.png"/><Relationship Id="rId6" Type="http://schemas.openxmlformats.org/officeDocument/2006/relationships/image" Target="../media/image196.png"/><Relationship Id="rId7" Type="http://schemas.openxmlformats.org/officeDocument/2006/relationships/image" Target="../media/image191.png"/><Relationship Id="rId8" Type="http://schemas.openxmlformats.org/officeDocument/2006/relationships/image" Target="../media/image19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211.png"/><Relationship Id="rId4" Type="http://schemas.openxmlformats.org/officeDocument/2006/relationships/image" Target="../media/image202.png"/><Relationship Id="rId5" Type="http://schemas.openxmlformats.org/officeDocument/2006/relationships/image" Target="../media/image187.png"/><Relationship Id="rId6" Type="http://schemas.openxmlformats.org/officeDocument/2006/relationships/image" Target="../media/image193.png"/><Relationship Id="rId7" Type="http://schemas.openxmlformats.org/officeDocument/2006/relationships/image" Target="../media/image217.png"/><Relationship Id="rId8" Type="http://schemas.openxmlformats.org/officeDocument/2006/relationships/image" Target="../media/image20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207.png"/><Relationship Id="rId4" Type="http://schemas.openxmlformats.org/officeDocument/2006/relationships/image" Target="../media/image205.png"/><Relationship Id="rId5" Type="http://schemas.openxmlformats.org/officeDocument/2006/relationships/image" Target="../media/image19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97.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32.png"/><Relationship Id="rId7" Type="http://schemas.openxmlformats.org/officeDocument/2006/relationships/image" Target="../media/image26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30.png"/><Relationship Id="rId4" Type="http://schemas.openxmlformats.org/officeDocument/2006/relationships/image" Target="../media/image199.png"/><Relationship Id="rId9" Type="http://schemas.openxmlformats.org/officeDocument/2006/relationships/image" Target="../media/image220.png"/><Relationship Id="rId5" Type="http://schemas.openxmlformats.org/officeDocument/2006/relationships/image" Target="../media/image209.png"/><Relationship Id="rId6" Type="http://schemas.openxmlformats.org/officeDocument/2006/relationships/image" Target="../media/image218.png"/><Relationship Id="rId7" Type="http://schemas.openxmlformats.org/officeDocument/2006/relationships/image" Target="../media/image208.png"/><Relationship Id="rId8" Type="http://schemas.openxmlformats.org/officeDocument/2006/relationships/image" Target="../media/image206.png"/><Relationship Id="rId10" Type="http://schemas.openxmlformats.org/officeDocument/2006/relationships/image" Target="../media/image2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13.png"/><Relationship Id="rId4" Type="http://schemas.openxmlformats.org/officeDocument/2006/relationships/image" Target="../media/image233.png"/><Relationship Id="rId5" Type="http://schemas.openxmlformats.org/officeDocument/2006/relationships/image" Target="../media/image245.png"/><Relationship Id="rId6" Type="http://schemas.openxmlformats.org/officeDocument/2006/relationships/image" Target="../media/image185.png"/><Relationship Id="rId7" Type="http://schemas.openxmlformats.org/officeDocument/2006/relationships/image" Target="../media/image221.png"/><Relationship Id="rId8" Type="http://schemas.openxmlformats.org/officeDocument/2006/relationships/image" Target="../media/image1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16.png"/><Relationship Id="rId4" Type="http://schemas.openxmlformats.org/officeDocument/2006/relationships/image" Target="../media/image214.png"/><Relationship Id="rId5" Type="http://schemas.openxmlformats.org/officeDocument/2006/relationships/image" Target="../media/image123.png"/><Relationship Id="rId6" Type="http://schemas.openxmlformats.org/officeDocument/2006/relationships/image" Target="../media/image124.png"/><Relationship Id="rId7" Type="http://schemas.openxmlformats.org/officeDocument/2006/relationships/image" Target="../media/image225.png"/><Relationship Id="rId8" Type="http://schemas.openxmlformats.org/officeDocument/2006/relationships/image" Target="../media/image2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19.png"/><Relationship Id="rId4" Type="http://schemas.openxmlformats.org/officeDocument/2006/relationships/image" Target="../media/image227.png"/><Relationship Id="rId5" Type="http://schemas.openxmlformats.org/officeDocument/2006/relationships/image" Target="../media/image228.png"/><Relationship Id="rId6" Type="http://schemas.openxmlformats.org/officeDocument/2006/relationships/image" Target="../media/image243.png"/><Relationship Id="rId7" Type="http://schemas.openxmlformats.org/officeDocument/2006/relationships/image" Target="../media/image235.png"/><Relationship Id="rId8" Type="http://schemas.openxmlformats.org/officeDocument/2006/relationships/image" Target="../media/image2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34.png"/><Relationship Id="rId4" Type="http://schemas.openxmlformats.org/officeDocument/2006/relationships/image" Target="../media/image239.png"/><Relationship Id="rId5" Type="http://schemas.openxmlformats.org/officeDocument/2006/relationships/image" Target="../media/image1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36.png"/><Relationship Id="rId4" Type="http://schemas.openxmlformats.org/officeDocument/2006/relationships/image" Target="../media/image194.png"/><Relationship Id="rId5" Type="http://schemas.openxmlformats.org/officeDocument/2006/relationships/image" Target="../media/image238.png"/><Relationship Id="rId6" Type="http://schemas.openxmlformats.org/officeDocument/2006/relationships/image" Target="../media/image182.png"/><Relationship Id="rId7" Type="http://schemas.openxmlformats.org/officeDocument/2006/relationships/image" Target="../media/image23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40.png"/><Relationship Id="rId4" Type="http://schemas.openxmlformats.org/officeDocument/2006/relationships/image" Target="../media/image244.png"/><Relationship Id="rId5" Type="http://schemas.openxmlformats.org/officeDocument/2006/relationships/image" Target="../media/image242.png"/><Relationship Id="rId6" Type="http://schemas.openxmlformats.org/officeDocument/2006/relationships/image" Target="../media/image248.png"/><Relationship Id="rId7" Type="http://schemas.openxmlformats.org/officeDocument/2006/relationships/image" Target="../media/image24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47.png"/><Relationship Id="rId4" Type="http://schemas.openxmlformats.org/officeDocument/2006/relationships/image" Target="../media/image251.png"/><Relationship Id="rId5" Type="http://schemas.openxmlformats.org/officeDocument/2006/relationships/image" Target="../media/image2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50.png"/><Relationship Id="rId4" Type="http://schemas.openxmlformats.org/officeDocument/2006/relationships/image" Target="../media/image261.png"/><Relationship Id="rId5" Type="http://schemas.openxmlformats.org/officeDocument/2006/relationships/image" Target="../media/image246.png"/><Relationship Id="rId6" Type="http://schemas.openxmlformats.org/officeDocument/2006/relationships/image" Target="../media/image182.png"/><Relationship Id="rId7" Type="http://schemas.openxmlformats.org/officeDocument/2006/relationships/image" Target="../media/image25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5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84.png"/><Relationship Id="rId4" Type="http://schemas.openxmlformats.org/officeDocument/2006/relationships/image" Target="../media/image257.png"/><Relationship Id="rId5" Type="http://schemas.openxmlformats.org/officeDocument/2006/relationships/image" Target="../media/image2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56.png"/><Relationship Id="rId4" Type="http://schemas.openxmlformats.org/officeDocument/2006/relationships/image" Target="../media/image267.png"/><Relationship Id="rId9" Type="http://schemas.openxmlformats.org/officeDocument/2006/relationships/image" Target="../media/image260.png"/><Relationship Id="rId5" Type="http://schemas.openxmlformats.org/officeDocument/2006/relationships/image" Target="../media/image264.png"/><Relationship Id="rId6" Type="http://schemas.openxmlformats.org/officeDocument/2006/relationships/image" Target="../media/image263.png"/><Relationship Id="rId7" Type="http://schemas.openxmlformats.org/officeDocument/2006/relationships/image" Target="../media/image259.png"/><Relationship Id="rId8" Type="http://schemas.openxmlformats.org/officeDocument/2006/relationships/image" Target="../media/image272.png"/><Relationship Id="rId11" Type="http://schemas.openxmlformats.org/officeDocument/2006/relationships/image" Target="../media/image265.png"/><Relationship Id="rId10" Type="http://schemas.openxmlformats.org/officeDocument/2006/relationships/image" Target="../media/image25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52.png"/><Relationship Id="rId4" Type="http://schemas.openxmlformats.org/officeDocument/2006/relationships/image" Target="../media/image269.png"/><Relationship Id="rId5" Type="http://schemas.openxmlformats.org/officeDocument/2006/relationships/image" Target="../media/image2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88.png"/><Relationship Id="rId4" Type="http://schemas.openxmlformats.org/officeDocument/2006/relationships/image" Target="../media/image266.png"/><Relationship Id="rId5" Type="http://schemas.openxmlformats.org/officeDocument/2006/relationships/image" Target="../media/image270.png"/><Relationship Id="rId6" Type="http://schemas.openxmlformats.org/officeDocument/2006/relationships/image" Target="../media/image2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82.png"/><Relationship Id="rId4" Type="http://schemas.openxmlformats.org/officeDocument/2006/relationships/image" Target="../media/image285.png"/><Relationship Id="rId5" Type="http://schemas.openxmlformats.org/officeDocument/2006/relationships/image" Target="../media/image27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68.png"/><Relationship Id="rId4" Type="http://schemas.openxmlformats.org/officeDocument/2006/relationships/image" Target="../media/image297.png"/><Relationship Id="rId9" Type="http://schemas.openxmlformats.org/officeDocument/2006/relationships/image" Target="../media/image280.png"/><Relationship Id="rId5" Type="http://schemas.openxmlformats.org/officeDocument/2006/relationships/image" Target="../media/image194.png"/><Relationship Id="rId6" Type="http://schemas.openxmlformats.org/officeDocument/2006/relationships/image" Target="../media/image273.png"/><Relationship Id="rId7" Type="http://schemas.openxmlformats.org/officeDocument/2006/relationships/image" Target="../media/image283.png"/><Relationship Id="rId8" Type="http://schemas.openxmlformats.org/officeDocument/2006/relationships/image" Target="../media/image277.png"/><Relationship Id="rId11" Type="http://schemas.openxmlformats.org/officeDocument/2006/relationships/image" Target="../media/image298.png"/><Relationship Id="rId10" Type="http://schemas.openxmlformats.org/officeDocument/2006/relationships/image" Target="../media/image27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74.png"/><Relationship Id="rId4" Type="http://schemas.openxmlformats.org/officeDocument/2006/relationships/image" Target="../media/image309.png"/><Relationship Id="rId5" Type="http://schemas.openxmlformats.org/officeDocument/2006/relationships/image" Target="../media/image19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86.png"/><Relationship Id="rId4" Type="http://schemas.openxmlformats.org/officeDocument/2006/relationships/image" Target="../media/image281.png"/><Relationship Id="rId9" Type="http://schemas.openxmlformats.org/officeDocument/2006/relationships/image" Target="../media/image308.png"/><Relationship Id="rId5" Type="http://schemas.openxmlformats.org/officeDocument/2006/relationships/image" Target="../media/image179.png"/><Relationship Id="rId6" Type="http://schemas.openxmlformats.org/officeDocument/2006/relationships/image" Target="../media/image291.png"/><Relationship Id="rId7" Type="http://schemas.openxmlformats.org/officeDocument/2006/relationships/image" Target="../media/image186.png"/><Relationship Id="rId8" Type="http://schemas.openxmlformats.org/officeDocument/2006/relationships/image" Target="../media/image28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8.png"/><Relationship Id="rId4" Type="http://schemas.openxmlformats.org/officeDocument/2006/relationships/image" Target="../media/image279.png"/><Relationship Id="rId9" Type="http://schemas.openxmlformats.org/officeDocument/2006/relationships/image" Target="../media/image303.png"/><Relationship Id="rId5" Type="http://schemas.openxmlformats.org/officeDocument/2006/relationships/image" Target="../media/image182.png"/><Relationship Id="rId6" Type="http://schemas.openxmlformats.org/officeDocument/2006/relationships/image" Target="../media/image304.png"/><Relationship Id="rId7" Type="http://schemas.openxmlformats.org/officeDocument/2006/relationships/image" Target="../media/image290.png"/><Relationship Id="rId8" Type="http://schemas.openxmlformats.org/officeDocument/2006/relationships/image" Target="../media/image296.png"/><Relationship Id="rId11" Type="http://schemas.openxmlformats.org/officeDocument/2006/relationships/image" Target="../media/image305.png"/><Relationship Id="rId10" Type="http://schemas.openxmlformats.org/officeDocument/2006/relationships/image" Target="../media/image2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7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89.png"/><Relationship Id="rId4" Type="http://schemas.openxmlformats.org/officeDocument/2006/relationships/image" Target="../media/image295.png"/><Relationship Id="rId9" Type="http://schemas.openxmlformats.org/officeDocument/2006/relationships/image" Target="../media/image307.png"/><Relationship Id="rId5" Type="http://schemas.openxmlformats.org/officeDocument/2006/relationships/image" Target="../media/image232.png"/><Relationship Id="rId6" Type="http://schemas.openxmlformats.org/officeDocument/2006/relationships/image" Target="../media/image294.png"/><Relationship Id="rId7" Type="http://schemas.openxmlformats.org/officeDocument/2006/relationships/image" Target="../media/image293.png"/><Relationship Id="rId8" Type="http://schemas.openxmlformats.org/officeDocument/2006/relationships/image" Target="../media/image29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300.png"/><Relationship Id="rId4" Type="http://schemas.openxmlformats.org/officeDocument/2006/relationships/image" Target="../media/image232.png"/><Relationship Id="rId5" Type="http://schemas.openxmlformats.org/officeDocument/2006/relationships/image" Target="../media/image294.png"/><Relationship Id="rId6" Type="http://schemas.openxmlformats.org/officeDocument/2006/relationships/image" Target="../media/image3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306.png"/><Relationship Id="rId4" Type="http://schemas.openxmlformats.org/officeDocument/2006/relationships/image" Target="../media/image2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310.png"/><Relationship Id="rId4" Type="http://schemas.openxmlformats.org/officeDocument/2006/relationships/image" Target="../media/image314.png"/><Relationship Id="rId5" Type="http://schemas.openxmlformats.org/officeDocument/2006/relationships/image" Target="../media/image18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1.png"/><Relationship Id="rId4" Type="http://schemas.openxmlformats.org/officeDocument/2006/relationships/image" Target="../media/image313.png"/><Relationship Id="rId5" Type="http://schemas.openxmlformats.org/officeDocument/2006/relationships/image" Target="../media/image178.png"/><Relationship Id="rId6" Type="http://schemas.openxmlformats.org/officeDocument/2006/relationships/image" Target="../media/image302.png"/><Relationship Id="rId7" Type="http://schemas.openxmlformats.org/officeDocument/2006/relationships/image" Target="../media/image31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45.png"/><Relationship Id="rId5" Type="http://schemas.openxmlformats.org/officeDocument/2006/relationships/image" Target="../media/image149.png"/><Relationship Id="rId6" Type="http://schemas.openxmlformats.org/officeDocument/2006/relationships/image" Target="../media/image1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